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slideMasters/slideMaster34.xml" ContentType="application/vnd.openxmlformats-officedocument.presentationml.slideMaster+xml"/>
  <Override PartName="/ppt/slides/slide34.xml" ContentType="application/vnd.openxmlformats-officedocument.presentationml.slide+xml"/>
  <Override PartName="/ppt/slideMasters/slideMaster35.xml" ContentType="application/vnd.openxmlformats-officedocument.presentationml.slideMaster+xml"/>
  <Override PartName="/ppt/slides/slide35.xml" ContentType="application/vnd.openxmlformats-officedocument.presentationml.slide+xml"/>
  <Override PartName="/ppt/slideMasters/slideMaster36.xml" ContentType="application/vnd.openxmlformats-officedocument.presentationml.slideMaster+xml"/>
  <Override PartName="/ppt/slides/slide3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1" r:id="rId37"/>
  </p:sldIdLst>
  <p:notesMasterIdLst>
    <p:notesMasterId r:id="rId38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notesMaster" Target="notesMasters/notesMaster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34-image-1.png>
</file>

<file path=ppt/media/Slide-35-image-1.png>
</file>

<file path=ppt/media/Slide-36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3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4.xml"/>
		</Relationships>
</file>

<file path=ppt/notesSlides/_rels/notesSlide3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5.xml"/>
		</Relationships>
</file>

<file path=ppt/notesSlides/_rels/notesSlide3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6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39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Module 4 : Pratiques Avancées et Cas d'Usage</dc:title>
  <dc:subject>PptxGenJS Presentation</dc:subject>
  <dc:creator>Created by Marp</dc:creator>
  <cp:lastModifiedBy>Created by Marp</cp:lastModifiedBy>
  <cp:revision>1</cp:revision>
  <dcterms:created xsi:type="dcterms:W3CDTF">2025-11-24T08:40:47Z</dcterms:created>
  <dcterms:modified xsi:type="dcterms:W3CDTF">2025-11-24T08:40:47Z</dcterms:modified>
</cp:coreProperties>
</file>